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4648"/>
    <a:srgbClr val="A53694"/>
    <a:srgbClr val="F0E90C"/>
    <a:srgbClr val="212224"/>
    <a:srgbClr val="91C83E"/>
    <a:srgbClr val="13BCD3"/>
    <a:srgbClr val="F5F3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47" autoAdjust="0"/>
    <p:restoredTop sz="94681" autoAdjust="0"/>
  </p:normalViewPr>
  <p:slideViewPr>
    <p:cSldViewPr snapToObjects="1">
      <p:cViewPr varScale="1">
        <p:scale>
          <a:sx n="60" d="100"/>
          <a:sy n="60" d="100"/>
        </p:scale>
        <p:origin x="-200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66219-8B3A-464B-9EB3-40D33FAF67B5}" type="datetimeFigureOut">
              <a:rPr lang="en-US" smtClean="0"/>
              <a:pPr/>
              <a:t>5/20/14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AC995-3058-E941-8E19-129B1015EF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6202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893CEE-8575-2549-805B-B96E8C37230D}" type="datetimeFigureOut">
              <a:rPr lang="en-US" smtClean="0"/>
              <a:pPr/>
              <a:t>5/20/14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74481-8D01-D140-93C1-EE06493F3D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671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8382000" y="2819400"/>
            <a:ext cx="762000" cy="1143000"/>
          </a:xfrm>
          <a:prstGeom prst="rect">
            <a:avLst/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5/20/14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0" y="2819400"/>
            <a:ext cx="2057400" cy="1143000"/>
          </a:xfrm>
          <a:prstGeom prst="rect">
            <a:avLst/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Parallelogram 14"/>
          <p:cNvSpPr/>
          <p:nvPr userDrawn="1"/>
        </p:nvSpPr>
        <p:spPr>
          <a:xfrm>
            <a:off x="1752599" y="2819400"/>
            <a:ext cx="6934199" cy="1143000"/>
          </a:xfrm>
          <a:prstGeom prst="parallelogram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GU Logo_Triple Stack_Full Color_Black_RGB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2903483"/>
            <a:ext cx="920751" cy="984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5/20/14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TXGU_Cover Phot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439370"/>
            <a:ext cx="9144000" cy="19792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2819400"/>
            <a:ext cx="990600" cy="1143000"/>
          </a:xfrm>
          <a:prstGeom prst="rect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8153400" y="2819400"/>
            <a:ext cx="990600" cy="1143000"/>
          </a:xfrm>
          <a:prstGeom prst="rect">
            <a:avLst/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5/20/14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457200" y="2819400"/>
            <a:ext cx="8229600" cy="1143000"/>
          </a:xfrm>
          <a:prstGeom prst="parallelogram">
            <a:avLst/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382000" y="304800"/>
            <a:ext cx="762000" cy="1143000"/>
          </a:xfrm>
          <a:prstGeom prst="rect">
            <a:avLst/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304800"/>
            <a:ext cx="2057400" cy="1143000"/>
          </a:xfrm>
          <a:prstGeom prst="rect">
            <a:avLst/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Parallelogram 10"/>
          <p:cNvSpPr/>
          <p:nvPr userDrawn="1"/>
        </p:nvSpPr>
        <p:spPr>
          <a:xfrm>
            <a:off x="1752599" y="304800"/>
            <a:ext cx="6934199" cy="1143000"/>
          </a:xfrm>
          <a:prstGeom prst="parallelogram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5/20/14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6" name="Picture 15" descr="GU Logo_Triple Stack_Full Color_Black_RGB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388883"/>
            <a:ext cx="920751" cy="984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304800"/>
            <a:ext cx="2057400" cy="1143000"/>
          </a:xfrm>
          <a:prstGeom prst="rect">
            <a:avLst/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C940-B74D-5943-B5C7-9E699BF9D1B1}" type="datetime1">
              <a:rPr lang="en-US" smtClean="0"/>
              <a:pPr/>
              <a:t>5/20/14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382000" y="304800"/>
            <a:ext cx="762000" cy="1143000"/>
          </a:xfrm>
          <a:prstGeom prst="rect">
            <a:avLst/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Parallelogram 7"/>
          <p:cNvSpPr/>
          <p:nvPr userDrawn="1"/>
        </p:nvSpPr>
        <p:spPr>
          <a:xfrm>
            <a:off x="1752599" y="304800"/>
            <a:ext cx="6934199" cy="1143000"/>
          </a:xfrm>
          <a:prstGeom prst="parallelogram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39624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Picture Placeholder 4"/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solidFill>
            <a:schemeClr val="bg1"/>
          </a:solidFill>
          <a:ln w="57150" cmpd="sng">
            <a:solidFill>
              <a:srgbClr val="F5F3ED"/>
            </a:solidFill>
            <a:miter lim="800000"/>
          </a:ln>
          <a:effectLst>
            <a:innerShdw blurRad="190500" dir="12900000">
              <a:srgbClr val="212224">
                <a:alpha val="43000"/>
              </a:srgbClr>
            </a:innerShdw>
          </a:effectLst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Photo</a:t>
            </a:r>
            <a:endParaRPr lang="en-US" dirty="0"/>
          </a:p>
        </p:txBody>
      </p:sp>
      <p:pic>
        <p:nvPicPr>
          <p:cNvPr id="16" name="Picture 15" descr="GU Logo_Triple Stack_Full Color_Black_RGB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388883"/>
            <a:ext cx="920751" cy="984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674F-3660-CA45-AA16-325D0EB22834}" type="datetime1">
              <a:rPr lang="en-US" smtClean="0"/>
              <a:pPr/>
              <a:t>5/20/14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304800"/>
            <a:ext cx="2057400" cy="1143000"/>
          </a:xfrm>
          <a:prstGeom prst="rect">
            <a:avLst/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8382000" y="304800"/>
            <a:ext cx="762000" cy="1143000"/>
          </a:xfrm>
          <a:prstGeom prst="rect">
            <a:avLst/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arallelogram 8"/>
          <p:cNvSpPr/>
          <p:nvPr userDrawn="1"/>
        </p:nvSpPr>
        <p:spPr>
          <a:xfrm>
            <a:off x="1752599" y="304800"/>
            <a:ext cx="6934199" cy="1143000"/>
          </a:xfrm>
          <a:prstGeom prst="parallelogram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4"/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  <a:solidFill>
            <a:schemeClr val="bg1"/>
          </a:solidFill>
          <a:ln w="57150" cmpd="sng">
            <a:solidFill>
              <a:srgbClr val="F5F3ED"/>
            </a:solidFill>
          </a:ln>
          <a:effectLst>
            <a:innerShdw blurRad="190500" dir="12900000">
              <a:srgbClr val="212224">
                <a:alpha val="43000"/>
              </a:srgbClr>
            </a:innerShdw>
          </a:effectLst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Photo</a:t>
            </a:r>
            <a:endParaRPr lang="en-US" dirty="0"/>
          </a:p>
        </p:txBody>
      </p:sp>
      <p:pic>
        <p:nvPicPr>
          <p:cNvPr id="13" name="Picture 12" descr="GU Logo_Triple Stack_Full Color_Black_RGB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388883"/>
            <a:ext cx="920751" cy="984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5F1EF-D7B7-3446-AD94-B4CF27A32A28}" type="datetime1">
              <a:rPr lang="en-US" smtClean="0"/>
              <a:pPr/>
              <a:t>5/20/14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304800"/>
            <a:ext cx="2057400" cy="1143000"/>
          </a:xfrm>
          <a:prstGeom prst="rect">
            <a:avLst/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8382000" y="304800"/>
            <a:ext cx="762000" cy="1143000"/>
          </a:xfrm>
          <a:prstGeom prst="rect">
            <a:avLst/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arallelogram 8"/>
          <p:cNvSpPr/>
          <p:nvPr userDrawn="1"/>
        </p:nvSpPr>
        <p:spPr>
          <a:xfrm>
            <a:off x="1752599" y="304800"/>
            <a:ext cx="6934199" cy="1143000"/>
          </a:xfrm>
          <a:prstGeom prst="parallelogram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edia Placeholder 4"/>
          <p:cNvSpPr>
            <a:spLocks noGrp="1"/>
          </p:cNvSpPr>
          <p:nvPr userDrawn="1">
            <p:ph type="media" sz="quarter" idx="13" hasCustomPrompt="1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  <a:solidFill>
            <a:schemeClr val="bg1"/>
          </a:solidFill>
          <a:ln w="57150" cmpd="sng">
            <a:solidFill>
              <a:srgbClr val="F5F3ED"/>
            </a:solidFill>
          </a:ln>
          <a:effectLst>
            <a:innerShdw blurRad="190500" dir="12900000">
              <a:srgbClr val="000000">
                <a:alpha val="43000"/>
              </a:srgbClr>
            </a:innerShdw>
          </a:effectLst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Video</a:t>
            </a:r>
            <a:endParaRPr lang="en-US" dirty="0"/>
          </a:p>
        </p:txBody>
      </p:sp>
      <p:pic>
        <p:nvPicPr>
          <p:cNvPr id="13" name="Picture 12" descr="GU Logo_Triple Stack_Full Color_Black_RGB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388883"/>
            <a:ext cx="920751" cy="984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04A11-A561-4241-8649-F192B258D05E}" type="datetime1">
              <a:rPr lang="en-US" smtClean="0"/>
              <a:pPr/>
              <a:t>5/20/14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457200" y="304800"/>
            <a:ext cx="8229600" cy="5791200"/>
          </a:xfrm>
          <a:prstGeom prst="rect">
            <a:avLst/>
          </a:prstGeom>
          <a:solidFill>
            <a:schemeClr val="bg1"/>
          </a:solidFill>
          <a:ln w="57150" cmpd="sng">
            <a:solidFill>
              <a:srgbClr val="F5F3ED"/>
            </a:solidFill>
          </a:ln>
          <a:effectLst>
            <a:innerShdw blurRad="190500" dir="12900000">
              <a:srgbClr val="212224">
                <a:alpha val="43000"/>
              </a:srgbClr>
            </a:innerShdw>
          </a:effectLst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Photo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2819400"/>
            <a:ext cx="990600" cy="1143000"/>
          </a:xfrm>
          <a:prstGeom prst="rect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 userDrawn="1"/>
        </p:nvSpPr>
        <p:spPr>
          <a:xfrm>
            <a:off x="8153400" y="2819400"/>
            <a:ext cx="990600" cy="1143000"/>
          </a:xfrm>
          <a:prstGeom prst="rect">
            <a:avLst/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arallelogram 26"/>
          <p:cNvSpPr/>
          <p:nvPr userDrawn="1"/>
        </p:nvSpPr>
        <p:spPr>
          <a:xfrm>
            <a:off x="457200" y="2819400"/>
            <a:ext cx="8229600" cy="1143000"/>
          </a:xfrm>
          <a:prstGeom prst="parallelogram">
            <a:avLst/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5/20/14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3422754" y="369388"/>
            <a:ext cx="2146092" cy="2146092"/>
            <a:chOff x="1924050" y="797417"/>
            <a:chExt cx="1828800" cy="1828800"/>
          </a:xfrm>
        </p:grpSpPr>
        <p:sp>
          <p:nvSpPr>
            <p:cNvPr id="32" name="Oval 31"/>
            <p:cNvSpPr/>
            <p:nvPr userDrawn="1"/>
          </p:nvSpPr>
          <p:spPr>
            <a:xfrm>
              <a:off x="1924050" y="797417"/>
              <a:ext cx="1828800" cy="1828800"/>
            </a:xfrm>
            <a:prstGeom prst="ellipse">
              <a:avLst/>
            </a:prstGeom>
            <a:solidFill>
              <a:srgbClr val="21222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>
              <a:spLocks noChangeAspect="1"/>
            </p:cNvSpPr>
            <p:nvPr userDrawn="1"/>
          </p:nvSpPr>
          <p:spPr>
            <a:xfrm>
              <a:off x="1975964" y="849331"/>
              <a:ext cx="1724972" cy="1724972"/>
            </a:xfrm>
            <a:prstGeom prst="ellipse">
              <a:avLst/>
            </a:prstGeom>
            <a:solidFill>
              <a:srgbClr val="212224"/>
            </a:solidFill>
            <a:ln w="25400">
              <a:solidFill>
                <a:srgbClr val="F5F3E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Picture 29" descr="GU No Badge Black_Full Color_RGB.eps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39807" y="1066800"/>
              <a:ext cx="1197286" cy="1290034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tiff"/><Relationship Id="rId1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F5F3ED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pattern.tif"/>
          <p:cNvPicPr>
            <a:picLocks noChangeAspect="1"/>
          </p:cNvPicPr>
          <p:nvPr userDrawn="1"/>
        </p:nvPicPr>
        <p:blipFill>
          <a:blip r:embed="rId11">
            <a:alphaModFix amt="4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1" name="Parallelogram 20"/>
          <p:cNvSpPr/>
          <p:nvPr userDrawn="1"/>
        </p:nvSpPr>
        <p:spPr>
          <a:xfrm>
            <a:off x="7010400" y="6721474"/>
            <a:ext cx="2133600" cy="136526"/>
          </a:xfrm>
          <a:prstGeom prst="parallelogram">
            <a:avLst>
              <a:gd name="adj" fmla="val 785"/>
            </a:avLst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9A5E8-01DE-8C41-AEE8-7009179C616C}" type="datetime1">
              <a:rPr lang="en-US" smtClean="0"/>
              <a:pPr/>
              <a:t>5/20/14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248401"/>
            <a:ext cx="2508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248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arallelogram 18"/>
          <p:cNvSpPr/>
          <p:nvPr userDrawn="1"/>
        </p:nvSpPr>
        <p:spPr>
          <a:xfrm>
            <a:off x="0" y="6721474"/>
            <a:ext cx="3962400" cy="136526"/>
          </a:xfrm>
          <a:prstGeom prst="parallelogram">
            <a:avLst>
              <a:gd name="adj" fmla="val 785"/>
            </a:avLst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Parallelogram 19"/>
          <p:cNvSpPr/>
          <p:nvPr userDrawn="1"/>
        </p:nvSpPr>
        <p:spPr>
          <a:xfrm>
            <a:off x="3886200" y="6721474"/>
            <a:ext cx="3200400" cy="136526"/>
          </a:xfrm>
          <a:prstGeom prst="parallelogram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Parallelogram 24"/>
          <p:cNvSpPr/>
          <p:nvPr userDrawn="1"/>
        </p:nvSpPr>
        <p:spPr>
          <a:xfrm rot="10800000">
            <a:off x="5181600" y="-1"/>
            <a:ext cx="3962400" cy="136526"/>
          </a:xfrm>
          <a:prstGeom prst="parallelogram">
            <a:avLst>
              <a:gd name="adj" fmla="val 785"/>
            </a:avLst>
          </a:prstGeom>
          <a:solidFill>
            <a:srgbClr val="454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Parallelogram 26"/>
          <p:cNvSpPr/>
          <p:nvPr userDrawn="1"/>
        </p:nvSpPr>
        <p:spPr>
          <a:xfrm rot="10800000">
            <a:off x="-1" y="0"/>
            <a:ext cx="2152651" cy="136525"/>
          </a:xfrm>
          <a:prstGeom prst="parallelogram">
            <a:avLst>
              <a:gd name="adj" fmla="val 785"/>
            </a:avLst>
          </a:prstGeom>
          <a:solidFill>
            <a:srgbClr val="A5369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arallelogram 25"/>
          <p:cNvSpPr/>
          <p:nvPr userDrawn="1"/>
        </p:nvSpPr>
        <p:spPr>
          <a:xfrm rot="10800000">
            <a:off x="2057400" y="-1"/>
            <a:ext cx="3200400" cy="136526"/>
          </a:xfrm>
          <a:prstGeom prst="parallelogram">
            <a:avLst/>
          </a:prstGeom>
          <a:solidFill>
            <a:srgbClr val="91C8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 descr="GU Texas_Knockout.eps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4384300" y="6248401"/>
            <a:ext cx="386601" cy="3651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rgbClr val="21222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65000"/>
        <a:buFont typeface="Wingdings" charset="2"/>
        <a:buChar char=""/>
        <a:defRPr sz="3200" kern="1200">
          <a:solidFill>
            <a:srgbClr val="212224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65000"/>
        <a:buFont typeface="Wingdings" charset="2"/>
        <a:buChar char=""/>
        <a:defRPr sz="2800" kern="1200">
          <a:solidFill>
            <a:srgbClr val="13BCD3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SzPct val="65000"/>
        <a:buFont typeface="Wingdings" charset="2"/>
        <a:buChar char=""/>
        <a:defRPr sz="2400" kern="1200">
          <a:solidFill>
            <a:srgbClr val="A53694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SzPct val="65000"/>
        <a:buFont typeface="Wingdings" charset="2"/>
        <a:buChar char=""/>
        <a:defRPr sz="2000" kern="1200">
          <a:solidFill>
            <a:srgbClr val="91C83E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SzPct val="65000"/>
        <a:buFont typeface="Wingdings" charset="2"/>
        <a:buChar char=""/>
        <a:defRPr sz="2000" kern="1200">
          <a:solidFill>
            <a:srgbClr val="454648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5/20/14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057400" y="2819400"/>
            <a:ext cx="6324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Cover Slide Title #1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5/20/14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222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Cover Slide Title #2</a:t>
            </a:r>
          </a:p>
        </p:txBody>
      </p:sp>
    </p:spTree>
    <p:extLst>
      <p:ext uri="{BB962C8B-B14F-4D97-AF65-F5344CB8AC3E}">
        <p14:creationId xmlns:p14="http://schemas.microsoft.com/office/powerpoint/2010/main" val="1926058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5/20/14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2819400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Title Slide Headline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5/20/14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Copy content</a:t>
            </a:r>
          </a:p>
          <a:p>
            <a:pPr lvl="1"/>
            <a:r>
              <a:rPr lang="en-US" dirty="0" smtClean="0"/>
              <a:t>Copy content</a:t>
            </a:r>
          </a:p>
          <a:p>
            <a:pPr lvl="2"/>
            <a:r>
              <a:rPr lang="en-US" dirty="0" smtClean="0"/>
              <a:t>Copy content</a:t>
            </a:r>
          </a:p>
          <a:p>
            <a:pPr lvl="3"/>
            <a:r>
              <a:rPr lang="en-US" dirty="0" smtClean="0"/>
              <a:t>Copy content</a:t>
            </a:r>
          </a:p>
          <a:p>
            <a:pPr lvl="4"/>
            <a:r>
              <a:rPr lang="en-US" dirty="0" smtClean="0"/>
              <a:t>Copy content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57400" y="304800"/>
            <a:ext cx="6324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Content Slide 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C940-B74D-5943-B5C7-9E699BF9D1B1}" type="datetime1">
              <a:rPr lang="en-US" smtClean="0"/>
              <a:pPr/>
              <a:t>5/20/14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Copy content</a:t>
            </a:r>
          </a:p>
          <a:p>
            <a:pPr lvl="1"/>
            <a:r>
              <a:rPr lang="en-US" dirty="0" smtClean="0"/>
              <a:t>Copy content</a:t>
            </a:r>
          </a:p>
          <a:p>
            <a:pPr lvl="2"/>
            <a:r>
              <a:rPr lang="en-US" dirty="0" smtClean="0"/>
              <a:t>Copy content</a:t>
            </a:r>
          </a:p>
          <a:p>
            <a:pPr lvl="3"/>
            <a:r>
              <a:rPr lang="en-US" dirty="0" smtClean="0"/>
              <a:t>Copy content</a:t>
            </a:r>
          </a:p>
          <a:p>
            <a:pPr lvl="4"/>
            <a:r>
              <a:rPr lang="en-US" dirty="0" smtClean="0"/>
              <a:t>Copy content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itle 1"/>
          <p:cNvSpPr txBox="1">
            <a:spLocks/>
          </p:cNvSpPr>
          <p:nvPr/>
        </p:nvSpPr>
        <p:spPr>
          <a:xfrm>
            <a:off x="2057400" y="304800"/>
            <a:ext cx="6324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Content Slide 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674F-3660-CA45-AA16-325D0EB22834}" type="datetime1">
              <a:rPr lang="en-US" smtClean="0"/>
              <a:pPr/>
              <a:t>5/20/14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itle 1"/>
          <p:cNvSpPr txBox="1">
            <a:spLocks/>
          </p:cNvSpPr>
          <p:nvPr/>
        </p:nvSpPr>
        <p:spPr>
          <a:xfrm>
            <a:off x="2057400" y="304800"/>
            <a:ext cx="6324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Content Slide 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5F1EF-D7B7-3446-AD94-B4CF27A32A28}" type="datetime1">
              <a:rPr lang="en-US" smtClean="0"/>
              <a:pPr/>
              <a:t>5/20/14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Media Placeholder 4"/>
          <p:cNvSpPr>
            <a:spLocks noGrp="1"/>
          </p:cNvSpPr>
          <p:nvPr>
            <p:ph type="media" sz="quarter" idx="13"/>
          </p:nvPr>
        </p:nvSpPr>
        <p:spPr/>
      </p:sp>
      <p:sp>
        <p:nvSpPr>
          <p:cNvPr id="6" name="Title 1"/>
          <p:cNvSpPr txBox="1">
            <a:spLocks/>
          </p:cNvSpPr>
          <p:nvPr/>
        </p:nvSpPr>
        <p:spPr>
          <a:xfrm>
            <a:off x="2057400" y="304800"/>
            <a:ext cx="6324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Content Slide 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04A11-A561-4241-8649-F192B258D05E}" type="datetime1">
              <a:rPr lang="en-US" smtClean="0"/>
              <a:pPr/>
              <a:t>5/20/14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04A11-A561-4241-8649-F192B258D05E}" type="datetime1">
              <a:rPr lang="en-US" smtClean="0"/>
              <a:pPr/>
              <a:t>5/20/14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4114800"/>
            <a:ext cx="76962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222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Company Name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222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123 Street Address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222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City, State, Zip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222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Phone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222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Email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2000" y="2819400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Contact Name</a:t>
            </a:r>
          </a:p>
        </p:txBody>
      </p:sp>
    </p:spTree>
    <p:extLst>
      <p:ext uri="{BB962C8B-B14F-4D97-AF65-F5344CB8AC3E}">
        <p14:creationId xmlns:p14="http://schemas.microsoft.com/office/powerpoint/2010/main" val="1055460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k">
      <a:majorFont>
        <a:latin typeface="Franklin Gothic Medium"/>
        <a:ea typeface=""/>
        <a:cs typeface=""/>
        <a:font script="Jpan" typeface="ヒラギノ角ゴ Pro W6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ＭＳ Ｐゴシック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104</Words>
  <Application>Microsoft Macintosh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Parker</dc:creator>
  <cp:lastModifiedBy>Alex Phillips</cp:lastModifiedBy>
  <cp:revision>56</cp:revision>
  <dcterms:created xsi:type="dcterms:W3CDTF">2013-09-07T02:25:19Z</dcterms:created>
  <dcterms:modified xsi:type="dcterms:W3CDTF">2014-05-20T14:55:27Z</dcterms:modified>
</cp:coreProperties>
</file>