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648"/>
    <a:srgbClr val="A53694"/>
    <a:srgbClr val="F0E90C"/>
    <a:srgbClr val="212224"/>
    <a:srgbClr val="91C83E"/>
    <a:srgbClr val="13BCD3"/>
    <a:srgbClr val="F5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7" autoAdjust="0"/>
    <p:restoredTop sz="94681" autoAdjust="0"/>
  </p:normalViewPr>
  <p:slideViewPr>
    <p:cSldViewPr snapToObjects="1">
      <p:cViewPr varScale="1">
        <p:scale>
          <a:sx n="207" d="100"/>
          <a:sy n="207" d="100"/>
        </p:scale>
        <p:origin x="-360" y="-1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66219-8B3A-464B-9EB3-40D33FAF67B5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C995-3058-E941-8E19-129B1015EF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20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93CEE-8575-2549-805B-B96E8C37230D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74481-8D01-D140-93C1-EE06493F3D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671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8382000" y="2114550"/>
            <a:ext cx="7620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2114550"/>
            <a:ext cx="2057400" cy="85725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/>
          <p:cNvSpPr/>
          <p:nvPr userDrawn="1"/>
        </p:nvSpPr>
        <p:spPr>
          <a:xfrm>
            <a:off x="1752600" y="2114550"/>
            <a:ext cx="6934199" cy="85725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1" y="2177614"/>
            <a:ext cx="690562" cy="738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9" y="1581150"/>
            <a:ext cx="9036424" cy="1981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114550"/>
            <a:ext cx="990600" cy="85725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153400" y="2114550"/>
            <a:ext cx="9906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57200" y="2114550"/>
            <a:ext cx="8229600" cy="85725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0" y="228600"/>
            <a:ext cx="7620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228600"/>
            <a:ext cx="2057400" cy="85725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 userDrawn="1"/>
        </p:nvSpPr>
        <p:spPr>
          <a:xfrm>
            <a:off x="1752600" y="228600"/>
            <a:ext cx="6934199" cy="85725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1" y="291664"/>
            <a:ext cx="690562" cy="738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228600"/>
            <a:ext cx="2057400" cy="85725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382000" y="228600"/>
            <a:ext cx="7620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arallelogram 7"/>
          <p:cNvSpPr/>
          <p:nvPr userDrawn="1"/>
        </p:nvSpPr>
        <p:spPr>
          <a:xfrm>
            <a:off x="1752600" y="228600"/>
            <a:ext cx="6934199" cy="85725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57200" y="1200151"/>
            <a:ext cx="3962400" cy="3394472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  <a:miter lim="800000"/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1" y="291664"/>
            <a:ext cx="690562" cy="738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674F-3660-CA45-AA16-325D0EB22834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228600"/>
            <a:ext cx="2057400" cy="85725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228600"/>
            <a:ext cx="7620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600" y="228600"/>
            <a:ext cx="6934199" cy="85725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1" y="291664"/>
            <a:ext cx="690562" cy="738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F1EF-D7B7-3446-AD94-B4CF27A32A28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228600"/>
            <a:ext cx="2057400" cy="85725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228600"/>
            <a:ext cx="7620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600" y="228600"/>
            <a:ext cx="6934199" cy="85725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edia Placeholder 4"/>
          <p:cNvSpPr>
            <a:spLocks noGrp="1"/>
          </p:cNvSpPr>
          <p:nvPr userDrawn="1">
            <p:ph type="media" sz="quarter" idx="13" hasCustomPrompt="1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000000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1" y="291664"/>
            <a:ext cx="690562" cy="738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228600"/>
            <a:ext cx="8229600" cy="43434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2114550"/>
            <a:ext cx="990600" cy="85725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8153400" y="2114550"/>
            <a:ext cx="990600" cy="85725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arallelogram 26"/>
          <p:cNvSpPr/>
          <p:nvPr userDrawn="1"/>
        </p:nvSpPr>
        <p:spPr>
          <a:xfrm>
            <a:off x="457200" y="2114550"/>
            <a:ext cx="8229600" cy="85725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GU Badge_Color_Black_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209550"/>
            <a:ext cx="1752600" cy="17526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tiff"/><Relationship Id="rId1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5F3E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attern.tif"/>
          <p:cNvPicPr>
            <a:picLocks noChangeAspect="1"/>
          </p:cNvPicPr>
          <p:nvPr userDrawn="1"/>
        </p:nvPicPr>
        <p:blipFill>
          <a:blip r:embed="rId11">
            <a:alphaModFix amt="43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" name="Parallelogram 20"/>
          <p:cNvSpPr/>
          <p:nvPr userDrawn="1"/>
        </p:nvSpPr>
        <p:spPr>
          <a:xfrm>
            <a:off x="7010400" y="5041105"/>
            <a:ext cx="2133600" cy="102395"/>
          </a:xfrm>
          <a:prstGeom prst="parallelogram">
            <a:avLst>
              <a:gd name="adj" fmla="val 785"/>
            </a:avLst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8630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4686301"/>
            <a:ext cx="25089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4686300"/>
            <a:ext cx="381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arallelogram 18"/>
          <p:cNvSpPr/>
          <p:nvPr userDrawn="1"/>
        </p:nvSpPr>
        <p:spPr>
          <a:xfrm>
            <a:off x="0" y="5041105"/>
            <a:ext cx="3962400" cy="102395"/>
          </a:xfrm>
          <a:prstGeom prst="parallelogram">
            <a:avLst>
              <a:gd name="adj" fmla="val 785"/>
            </a:avLst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arallelogram 19"/>
          <p:cNvSpPr/>
          <p:nvPr userDrawn="1"/>
        </p:nvSpPr>
        <p:spPr>
          <a:xfrm>
            <a:off x="3886200" y="5041105"/>
            <a:ext cx="3200400" cy="102395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/>
          <p:cNvSpPr/>
          <p:nvPr userDrawn="1"/>
        </p:nvSpPr>
        <p:spPr>
          <a:xfrm rot="10800000">
            <a:off x="5181600" y="-1"/>
            <a:ext cx="3962400" cy="102395"/>
          </a:xfrm>
          <a:prstGeom prst="parallelogram">
            <a:avLst>
              <a:gd name="adj" fmla="val 785"/>
            </a:avLst>
          </a:prstGeom>
          <a:solidFill>
            <a:srgbClr val="454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arallelogram 26"/>
          <p:cNvSpPr/>
          <p:nvPr userDrawn="1"/>
        </p:nvSpPr>
        <p:spPr>
          <a:xfrm rot="10800000">
            <a:off x="-1" y="0"/>
            <a:ext cx="2152651" cy="102394"/>
          </a:xfrm>
          <a:prstGeom prst="parallelogram">
            <a:avLst>
              <a:gd name="adj" fmla="val 785"/>
            </a:avLst>
          </a:prstGeom>
          <a:solidFill>
            <a:srgbClr val="A536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arallelogram 25"/>
          <p:cNvSpPr/>
          <p:nvPr userDrawn="1"/>
        </p:nvSpPr>
        <p:spPr>
          <a:xfrm rot="10800000">
            <a:off x="2057400" y="-1"/>
            <a:ext cx="3200400" cy="102395"/>
          </a:xfrm>
          <a:prstGeom prst="parallelogram">
            <a:avLst/>
          </a:prstGeom>
          <a:solidFill>
            <a:srgbClr val="91C8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632" y="4686301"/>
            <a:ext cx="289950" cy="273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rgbClr val="21222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3200" kern="1200">
          <a:solidFill>
            <a:srgbClr val="21222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800" kern="1200">
          <a:solidFill>
            <a:srgbClr val="13BCD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400" kern="1200">
          <a:solidFill>
            <a:srgbClr val="A5369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91C83E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45464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57400" y="2114550"/>
            <a:ext cx="6324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Cover Slide Title #1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42900"/>
            <a:ext cx="9144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Cover Slide Title #2</a:t>
            </a:r>
          </a:p>
        </p:txBody>
      </p:sp>
    </p:spTree>
    <p:extLst>
      <p:ext uri="{BB962C8B-B14F-4D97-AF65-F5344CB8AC3E}">
        <p14:creationId xmlns:p14="http://schemas.microsoft.com/office/powerpoint/2010/main" val="192605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114550"/>
            <a:ext cx="7620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 Slide Headline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Copy content</a:t>
            </a:r>
          </a:p>
          <a:p>
            <a:pPr lvl="1"/>
            <a:r>
              <a:rPr lang="en-US" dirty="0" smtClean="0"/>
              <a:t>Copy content</a:t>
            </a:r>
          </a:p>
          <a:p>
            <a:pPr lvl="2"/>
            <a:r>
              <a:rPr lang="en-US" dirty="0" smtClean="0"/>
              <a:t>Copy content</a:t>
            </a:r>
          </a:p>
          <a:p>
            <a:pPr lvl="3"/>
            <a:r>
              <a:rPr lang="en-US" dirty="0" smtClean="0"/>
              <a:t>Copy content</a:t>
            </a:r>
          </a:p>
          <a:p>
            <a:pPr lvl="4"/>
            <a:r>
              <a:rPr lang="en-US" dirty="0" smtClean="0"/>
              <a:t>Copy content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228600"/>
            <a:ext cx="6324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Copy content</a:t>
            </a:r>
          </a:p>
          <a:p>
            <a:pPr lvl="1"/>
            <a:r>
              <a:rPr lang="en-US" dirty="0" smtClean="0"/>
              <a:t>Copy content</a:t>
            </a:r>
          </a:p>
          <a:p>
            <a:pPr lvl="2"/>
            <a:r>
              <a:rPr lang="en-US" dirty="0" smtClean="0"/>
              <a:t>Copy content</a:t>
            </a:r>
          </a:p>
          <a:p>
            <a:pPr lvl="3"/>
            <a:r>
              <a:rPr lang="en-US" dirty="0" smtClean="0"/>
              <a:t>Copy content</a:t>
            </a:r>
          </a:p>
          <a:p>
            <a:pPr lvl="4"/>
            <a:r>
              <a:rPr lang="en-US" dirty="0" smtClean="0"/>
              <a:t>Copy content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1"/>
          <p:cNvSpPr txBox="1">
            <a:spLocks/>
          </p:cNvSpPr>
          <p:nvPr/>
        </p:nvSpPr>
        <p:spPr>
          <a:xfrm>
            <a:off x="2057400" y="228600"/>
            <a:ext cx="6324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674F-3660-CA45-AA16-325D0EB22834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228600"/>
            <a:ext cx="6324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F1EF-D7B7-3446-AD94-B4CF27A32A28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228600"/>
            <a:ext cx="6324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086100"/>
            <a:ext cx="76962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Company Name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123 Street Address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City, State, Zip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Phone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Email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2114550"/>
            <a:ext cx="7620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Contact Name</a:t>
            </a:r>
          </a:p>
        </p:txBody>
      </p:sp>
    </p:spTree>
    <p:extLst>
      <p:ext uri="{BB962C8B-B14F-4D97-AF65-F5344CB8AC3E}">
        <p14:creationId xmlns:p14="http://schemas.microsoft.com/office/powerpoint/2010/main" val="105546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104</Words>
  <Application>Microsoft Macintosh PowerPoint</Application>
  <PresentationFormat>On-screen Show (16:9)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Parker</dc:creator>
  <cp:lastModifiedBy>Jeremy Lindsley</cp:lastModifiedBy>
  <cp:revision>57</cp:revision>
  <dcterms:created xsi:type="dcterms:W3CDTF">2013-09-07T02:25:19Z</dcterms:created>
  <dcterms:modified xsi:type="dcterms:W3CDTF">2014-07-28T20:58:19Z</dcterms:modified>
</cp:coreProperties>
</file>