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3" r:id="rId4"/>
    <p:sldId id="264" r:id="rId5"/>
    <p:sldId id="257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4648"/>
    <a:srgbClr val="A53694"/>
    <a:srgbClr val="F0E90C"/>
    <a:srgbClr val="212224"/>
    <a:srgbClr val="91C83E"/>
    <a:srgbClr val="13BCD3"/>
    <a:srgbClr val="F5F3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7" autoAdjust="0"/>
    <p:restoredTop sz="94610" autoAdjust="0"/>
  </p:normalViewPr>
  <p:slideViewPr>
    <p:cSldViewPr snapToObjects="1">
      <p:cViewPr varScale="1">
        <p:scale>
          <a:sx n="75" d="100"/>
          <a:sy n="75" d="100"/>
        </p:scale>
        <p:origin x="-220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50" d="100"/>
          <a:sy n="50" d="100"/>
        </p:scale>
        <p:origin x="-252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66219-8B3A-464B-9EB3-40D33FAF67B5}" type="datetimeFigureOut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AC995-3058-E941-8E19-129B1015EF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629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893CEE-8575-2549-805B-B96E8C37230D}" type="datetimeFigureOut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74481-8D01-D140-93C1-EE06493F3D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325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74481-8D01-D140-93C1-EE06493F3D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8382000" y="28194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0" y="28194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arallelogram 14"/>
          <p:cNvSpPr/>
          <p:nvPr userDrawn="1"/>
        </p:nvSpPr>
        <p:spPr>
          <a:xfrm>
            <a:off x="1752599" y="28194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>
          <a:xfrm>
            <a:off x="2057400" y="28194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Insert School Name</a:t>
            </a:r>
          </a:p>
        </p:txBody>
      </p:sp>
      <p:pic>
        <p:nvPicPr>
          <p:cNvPr id="11" name="Picture 10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9034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2819400"/>
            <a:ext cx="990600" cy="1143000"/>
          </a:xfrm>
          <a:prstGeom prst="rect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8153400" y="2819400"/>
            <a:ext cx="9906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arallelogram 26"/>
          <p:cNvSpPr/>
          <p:nvPr userDrawn="1"/>
        </p:nvSpPr>
        <p:spPr>
          <a:xfrm>
            <a:off x="457200" y="2819400"/>
            <a:ext cx="8229600" cy="1143000"/>
          </a:xfrm>
          <a:prstGeom prst="parallelogram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3422754" y="369388"/>
            <a:ext cx="2146092" cy="2146092"/>
            <a:chOff x="1924050" y="797417"/>
            <a:chExt cx="1828800" cy="1828800"/>
          </a:xfrm>
        </p:grpSpPr>
        <p:sp>
          <p:nvSpPr>
            <p:cNvPr id="32" name="Oval 31"/>
            <p:cNvSpPr/>
            <p:nvPr userDrawn="1"/>
          </p:nvSpPr>
          <p:spPr>
            <a:xfrm>
              <a:off x="1924050" y="797417"/>
              <a:ext cx="1828800" cy="1828800"/>
            </a:xfrm>
            <a:prstGeom prst="ellipse">
              <a:avLst/>
            </a:prstGeom>
            <a:solidFill>
              <a:srgbClr val="21222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>
              <a:spLocks noChangeAspect="1"/>
            </p:cNvSpPr>
            <p:nvPr userDrawn="1"/>
          </p:nvSpPr>
          <p:spPr>
            <a:xfrm>
              <a:off x="1975964" y="849331"/>
              <a:ext cx="1724972" cy="1724972"/>
            </a:xfrm>
            <a:prstGeom prst="ellipse">
              <a:avLst/>
            </a:prstGeom>
            <a:solidFill>
              <a:srgbClr val="212224"/>
            </a:solidFill>
            <a:ln w="25400">
              <a:solidFill>
                <a:srgbClr val="F5F3E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 descr="GU No Badge Black_Full Color_RGB.eps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39807" y="1066800"/>
              <a:ext cx="1197286" cy="129003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TXGU_Cover Phot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439370"/>
            <a:ext cx="9144000" cy="19792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819400"/>
            <a:ext cx="990600" cy="1143000"/>
          </a:xfrm>
          <a:prstGeom prst="rect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8153400" y="2819400"/>
            <a:ext cx="9906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457200" y="2819400"/>
            <a:ext cx="8229600" cy="1143000"/>
          </a:xfrm>
          <a:prstGeom prst="parallelogram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762000" y="281940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5F3E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arallelogram 10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arallelogram 10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6" name="Picture 15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C940-B74D-5943-B5C7-9E699BF9D1B1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Parallelogram 7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2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3962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  <a:miter lim="800000"/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pic>
        <p:nvPicPr>
          <p:cNvPr id="16" name="Picture 15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A674F-3660-CA45-AA16-325D0EB22834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3</a:t>
            </a:r>
          </a:p>
        </p:txBody>
      </p:sp>
      <p:sp>
        <p:nvSpPr>
          <p:cNvPr id="12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  <p:pic>
        <p:nvPicPr>
          <p:cNvPr id="13" name="Picture 12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5F1EF-D7B7-3446-AD94-B4CF27A32A28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304800"/>
            <a:ext cx="2057400" cy="1143000"/>
          </a:xfrm>
          <a:prstGeom prst="rect">
            <a:avLst/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382000" y="304800"/>
            <a:ext cx="762000" cy="1143000"/>
          </a:xfrm>
          <a:prstGeom prst="rect">
            <a:avLst/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 userDrawn="1"/>
        </p:nvSpPr>
        <p:spPr>
          <a:xfrm>
            <a:off x="1752599" y="304800"/>
            <a:ext cx="6934199" cy="1143000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 Slide 4</a:t>
            </a:r>
          </a:p>
        </p:txBody>
      </p:sp>
      <p:sp>
        <p:nvSpPr>
          <p:cNvPr id="11" name="Media Placeholder 4"/>
          <p:cNvSpPr>
            <a:spLocks noGrp="1"/>
          </p:cNvSpPr>
          <p:nvPr userDrawn="1">
            <p:ph type="media" sz="quarter" idx="13" hasCustomPrompt="1"/>
          </p:nvPr>
        </p:nvSpPr>
        <p:spPr>
          <a:xfrm>
            <a:off x="457200" y="1600200"/>
            <a:ext cx="8229600" cy="449580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000000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Video</a:t>
            </a:r>
            <a:endParaRPr lang="en-US" dirty="0"/>
          </a:p>
        </p:txBody>
      </p:sp>
      <p:pic>
        <p:nvPicPr>
          <p:cNvPr id="13" name="Picture 12" descr="GU Logo_Triple Stack_Full Color_Black_RGB.eps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388883"/>
            <a:ext cx="920751" cy="984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 userDrawn="1">
            <p:ph type="pic" sz="quarter" idx="13" hasCustomPrompt="1"/>
          </p:nvPr>
        </p:nvSpPr>
        <p:spPr>
          <a:xfrm>
            <a:off x="457200" y="304800"/>
            <a:ext cx="8229600" cy="5791200"/>
          </a:xfrm>
          <a:prstGeom prst="rect">
            <a:avLst/>
          </a:prstGeom>
          <a:solidFill>
            <a:schemeClr val="bg1"/>
          </a:solidFill>
          <a:ln w="57150" cmpd="sng">
            <a:solidFill>
              <a:srgbClr val="F5F3ED"/>
            </a:solidFill>
          </a:ln>
          <a:effectLst>
            <a:innerShdw blurRad="190500" dir="12900000">
              <a:srgbClr val="212224">
                <a:alpha val="43000"/>
              </a:srgbClr>
            </a:innerShdw>
          </a:effectLst>
        </p:spPr>
        <p:txBody>
          <a:bodyPr/>
          <a:lstStyle>
            <a:lvl1pPr>
              <a:defRPr sz="1200"/>
            </a:lvl1pPr>
          </a:lstStyle>
          <a:p>
            <a:r>
              <a:rPr lang="en-US" dirty="0" smtClean="0"/>
              <a:t>Photo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tiff"/><Relationship Id="rId13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F5F3ED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pattern.tif"/>
          <p:cNvPicPr>
            <a:picLocks noChangeAspect="1"/>
          </p:cNvPicPr>
          <p:nvPr userDrawn="1"/>
        </p:nvPicPr>
        <p:blipFill>
          <a:blip r:embed="rId12">
            <a:alphaModFix amt="4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" name="Parallelogram 20"/>
          <p:cNvSpPr/>
          <p:nvPr userDrawn="1"/>
        </p:nvSpPr>
        <p:spPr>
          <a:xfrm>
            <a:off x="7010400" y="6721474"/>
            <a:ext cx="2133600" cy="136526"/>
          </a:xfrm>
          <a:prstGeom prst="parallelogram">
            <a:avLst>
              <a:gd name="adj" fmla="val 785"/>
            </a:avLst>
          </a:prstGeom>
          <a:solidFill>
            <a:srgbClr val="F0E90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248401"/>
            <a:ext cx="2508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248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CBCA9-0EFC-1C42-9F7D-9EE2C710E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arallelogram 18"/>
          <p:cNvSpPr/>
          <p:nvPr userDrawn="1"/>
        </p:nvSpPr>
        <p:spPr>
          <a:xfrm>
            <a:off x="0" y="6721474"/>
            <a:ext cx="3962400" cy="136526"/>
          </a:xfrm>
          <a:prstGeom prst="parallelogram">
            <a:avLst>
              <a:gd name="adj" fmla="val 785"/>
            </a:avLst>
          </a:prstGeom>
          <a:solidFill>
            <a:srgbClr val="2122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Parallelogram 19"/>
          <p:cNvSpPr/>
          <p:nvPr userDrawn="1"/>
        </p:nvSpPr>
        <p:spPr>
          <a:xfrm>
            <a:off x="3886200" y="6721474"/>
            <a:ext cx="3200400" cy="136526"/>
          </a:xfrm>
          <a:prstGeom prst="parallelogram">
            <a:avLst/>
          </a:prstGeom>
          <a:solidFill>
            <a:srgbClr val="13BCD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arallelogram 24"/>
          <p:cNvSpPr/>
          <p:nvPr userDrawn="1"/>
        </p:nvSpPr>
        <p:spPr>
          <a:xfrm rot="10800000">
            <a:off x="5181600" y="-1"/>
            <a:ext cx="3962400" cy="136526"/>
          </a:xfrm>
          <a:prstGeom prst="parallelogram">
            <a:avLst>
              <a:gd name="adj" fmla="val 785"/>
            </a:avLst>
          </a:prstGeom>
          <a:solidFill>
            <a:srgbClr val="454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Parallelogram 26"/>
          <p:cNvSpPr/>
          <p:nvPr userDrawn="1"/>
        </p:nvSpPr>
        <p:spPr>
          <a:xfrm rot="10800000">
            <a:off x="-1" y="0"/>
            <a:ext cx="2152651" cy="136525"/>
          </a:xfrm>
          <a:prstGeom prst="parallelogram">
            <a:avLst>
              <a:gd name="adj" fmla="val 785"/>
            </a:avLst>
          </a:prstGeom>
          <a:solidFill>
            <a:srgbClr val="A536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arallelogram 25"/>
          <p:cNvSpPr/>
          <p:nvPr userDrawn="1"/>
        </p:nvSpPr>
        <p:spPr>
          <a:xfrm rot="10800000">
            <a:off x="2057400" y="-1"/>
            <a:ext cx="3200400" cy="136526"/>
          </a:xfrm>
          <a:prstGeom prst="parallelogram">
            <a:avLst/>
          </a:prstGeom>
          <a:solidFill>
            <a:srgbClr val="91C8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GU Texas_Knockout.eps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384300" y="6248401"/>
            <a:ext cx="386601" cy="365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8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rgbClr val="21222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3200" kern="1200">
          <a:solidFill>
            <a:srgbClr val="212224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800" kern="1200">
          <a:solidFill>
            <a:srgbClr val="13BCD3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400" kern="1200">
          <a:solidFill>
            <a:srgbClr val="A53694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000" kern="1200">
          <a:solidFill>
            <a:srgbClr val="91C83E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 typeface="Wingdings" charset="2"/>
        <a:buChar char=""/>
        <a:defRPr sz="2000" kern="1200">
          <a:solidFill>
            <a:srgbClr val="454648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Texas GEAR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7620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1222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Texas GEAR UP Website Demo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Insert School Name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4724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Insert Your Name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905000"/>
            <a:ext cx="8229600" cy="4038600"/>
          </a:xfrm>
        </p:spPr>
        <p:txBody>
          <a:bodyPr/>
          <a:lstStyle/>
          <a:p>
            <a:r>
              <a:rPr lang="en-US" sz="2800" dirty="0" smtClean="0"/>
              <a:t>Discuss the purpose of the TXGU website.</a:t>
            </a:r>
          </a:p>
          <a:p>
            <a:r>
              <a:rPr lang="en-US" sz="2800" dirty="0" smtClean="0"/>
              <a:t>Take a tour of the site’s main features.</a:t>
            </a:r>
          </a:p>
          <a:p>
            <a:r>
              <a:rPr lang="en-US" sz="2800" dirty="0" smtClean="0"/>
              <a:t>Demo the “Discover You” career-finder.</a:t>
            </a:r>
          </a:p>
          <a:p>
            <a:r>
              <a:rPr lang="en-US" sz="2800" dirty="0" smtClean="0"/>
              <a:t>Answer any questions.</a:t>
            </a:r>
          </a:p>
          <a:p>
            <a:r>
              <a:rPr lang="en-US" sz="2800" dirty="0" smtClean="0"/>
              <a:t>Discuss next steps for college and career preparation.</a:t>
            </a:r>
          </a:p>
          <a:p>
            <a:r>
              <a:rPr lang="en-US" sz="2800" dirty="0" smtClean="0"/>
              <a:t>Collect feedback about this class and the website.</a:t>
            </a:r>
          </a:p>
          <a:p>
            <a:endParaRPr lang="en-US" sz="28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What’s happening today?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algn="ctr">
              <a:buNone/>
            </a:pPr>
            <a:r>
              <a:rPr lang="en-US" sz="1800" dirty="0" smtClean="0"/>
              <a:t>Design a website</a:t>
            </a:r>
          </a:p>
          <a:p>
            <a:pPr algn="ctr">
              <a:buNone/>
            </a:pPr>
            <a:r>
              <a:rPr lang="en-US" sz="1800" dirty="0" smtClean="0"/>
              <a:t>Lead an after-school group</a:t>
            </a:r>
          </a:p>
          <a:p>
            <a:pPr algn="ctr">
              <a:buNone/>
            </a:pPr>
            <a:r>
              <a:rPr lang="en-US" sz="1800" dirty="0" smtClean="0"/>
              <a:t>Bike around a new place</a:t>
            </a:r>
          </a:p>
          <a:p>
            <a:pPr algn="ctr">
              <a:buNone/>
            </a:pPr>
            <a:r>
              <a:rPr lang="en-US" sz="1800" dirty="0" smtClean="0"/>
              <a:t>Build something decorative</a:t>
            </a:r>
          </a:p>
          <a:p>
            <a:pPr algn="ctr">
              <a:buNone/>
            </a:pPr>
            <a:r>
              <a:rPr lang="en-US" sz="1800" dirty="0" smtClean="0"/>
              <a:t>Write your own songs</a:t>
            </a:r>
          </a:p>
          <a:p>
            <a:pPr algn="ctr">
              <a:buNone/>
            </a:pPr>
            <a:r>
              <a:rPr lang="en-US" sz="1800" dirty="0" smtClean="0"/>
              <a:t>Design posters for events</a:t>
            </a:r>
          </a:p>
          <a:p>
            <a:pPr algn="ctr">
              <a:buNone/>
            </a:pPr>
            <a:r>
              <a:rPr lang="en-US" sz="1800" dirty="0" smtClean="0"/>
              <a:t>Draw comics</a:t>
            </a:r>
          </a:p>
          <a:p>
            <a:pPr algn="ctr">
              <a:buNone/>
            </a:pPr>
            <a:r>
              <a:rPr lang="en-US" sz="1800" dirty="0" smtClean="0"/>
              <a:t>Do community service or volunteer work</a:t>
            </a:r>
          </a:p>
          <a:p>
            <a:pPr algn="ctr">
              <a:buNone/>
            </a:pPr>
            <a:r>
              <a:rPr lang="en-US" sz="1800" dirty="0" smtClean="0"/>
              <a:t>Play organized sports</a:t>
            </a:r>
          </a:p>
          <a:p>
            <a:pPr algn="ctr">
              <a:buNone/>
            </a:pPr>
            <a:r>
              <a:rPr lang="en-US" sz="1800" dirty="0" smtClean="0"/>
              <a:t>Plan parties</a:t>
            </a:r>
          </a:p>
          <a:p>
            <a:pPr algn="ctr">
              <a:buNone/>
            </a:pPr>
            <a:r>
              <a:rPr lang="en-US" sz="1800" dirty="0" smtClean="0"/>
              <a:t>Take creative photographs</a:t>
            </a:r>
          </a:p>
          <a:p>
            <a:pPr algn="ctr">
              <a:buNone/>
            </a:pPr>
            <a:r>
              <a:rPr lang="en-US" sz="1800" dirty="0" smtClean="0"/>
              <a:t>Write short stories</a:t>
            </a:r>
          </a:p>
          <a:p>
            <a:pPr algn="ctr">
              <a:buNone/>
            </a:pPr>
            <a:r>
              <a:rPr lang="en-US" sz="1800" dirty="0" smtClean="0"/>
              <a:t>Help people learn new things</a:t>
            </a:r>
          </a:p>
          <a:p>
            <a:endParaRPr lang="en-US" sz="18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5F3ED"/>
                </a:solidFill>
                <a:latin typeface="+mj-lt"/>
                <a:ea typeface="+mj-ea"/>
                <a:cs typeface="+mj-cs"/>
              </a:rPr>
              <a:t>Sample skills and interests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5F3E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algn="ctr">
              <a:buNone/>
            </a:pPr>
            <a:r>
              <a:rPr lang="en-US" sz="1800" dirty="0" smtClean="0"/>
              <a:t>Author/Writer</a:t>
            </a:r>
          </a:p>
          <a:p>
            <a:pPr algn="ctr">
              <a:buNone/>
            </a:pPr>
            <a:r>
              <a:rPr lang="en-US" sz="1800" dirty="0" smtClean="0"/>
              <a:t>Surgeon</a:t>
            </a:r>
          </a:p>
          <a:p>
            <a:pPr algn="ctr">
              <a:buNone/>
            </a:pPr>
            <a:r>
              <a:rPr lang="en-US" sz="1800" dirty="0" smtClean="0"/>
              <a:t>Expedition Guide</a:t>
            </a:r>
          </a:p>
          <a:p>
            <a:pPr algn="ctr">
              <a:buNone/>
            </a:pPr>
            <a:r>
              <a:rPr lang="en-US" sz="1800" dirty="0" smtClean="0"/>
              <a:t>Sports Agent</a:t>
            </a:r>
          </a:p>
          <a:p>
            <a:pPr algn="ctr">
              <a:buNone/>
            </a:pPr>
            <a:r>
              <a:rPr lang="en-US" sz="1800" dirty="0" smtClean="0"/>
              <a:t>Police Officer</a:t>
            </a:r>
          </a:p>
          <a:p>
            <a:pPr algn="ctr">
              <a:buNone/>
            </a:pPr>
            <a:r>
              <a:rPr lang="en-US" sz="1800" dirty="0" smtClean="0"/>
              <a:t>Computer Programmer</a:t>
            </a:r>
          </a:p>
          <a:p>
            <a:pPr algn="ctr">
              <a:buNone/>
            </a:pPr>
            <a:r>
              <a:rPr lang="en-US" sz="1800" dirty="0" smtClean="0"/>
              <a:t>Graphic Designer</a:t>
            </a:r>
          </a:p>
          <a:p>
            <a:pPr algn="ctr">
              <a:buNone/>
            </a:pPr>
            <a:r>
              <a:rPr lang="en-US" sz="1800" dirty="0" smtClean="0"/>
              <a:t>Licensed Practical Nurse</a:t>
            </a:r>
          </a:p>
          <a:p>
            <a:pPr algn="ctr">
              <a:buNone/>
            </a:pPr>
            <a:r>
              <a:rPr lang="en-US" sz="1800" dirty="0" smtClean="0"/>
              <a:t>Lawyer</a:t>
            </a:r>
          </a:p>
          <a:p>
            <a:pPr algn="ctr">
              <a:buNone/>
            </a:pPr>
            <a:r>
              <a:rPr lang="en-US" sz="1800" dirty="0" smtClean="0"/>
              <a:t>Physicist</a:t>
            </a:r>
          </a:p>
          <a:p>
            <a:pPr algn="ctr">
              <a:buNone/>
            </a:pPr>
            <a:r>
              <a:rPr lang="en-US" sz="1800" dirty="0" smtClean="0"/>
              <a:t>Electrical Engineer</a:t>
            </a:r>
          </a:p>
          <a:p>
            <a:pPr algn="ctr">
              <a:buNone/>
            </a:pPr>
            <a:r>
              <a:rPr lang="en-US" sz="1800" dirty="0" smtClean="0"/>
              <a:t>Web Developer</a:t>
            </a:r>
          </a:p>
          <a:p>
            <a:pPr algn="ctr">
              <a:buNone/>
            </a:pPr>
            <a:r>
              <a:rPr lang="en-US" sz="1800" dirty="0" smtClean="0"/>
              <a:t>Banker</a:t>
            </a:r>
          </a:p>
          <a:p>
            <a:endParaRPr lang="en-US" sz="18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F5F3ED"/>
                </a:solidFill>
                <a:latin typeface="+mj-lt"/>
                <a:ea typeface="+mj-ea"/>
                <a:cs typeface="+mj-cs"/>
              </a:rPr>
              <a:t>Sample jobs and careers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5F3E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9A5E8-01DE-8C41-AEE8-7009179C616C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281940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is Texas 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GEAR UP?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5F3ED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C940-B74D-5943-B5C7-9E699BF9D1B1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Check out the website on your own and use the “Discover You” tool.</a:t>
            </a:r>
          </a:p>
          <a:p>
            <a:r>
              <a:rPr lang="en-US" sz="2800" dirty="0" smtClean="0"/>
              <a:t>Share your results with your parents.</a:t>
            </a:r>
          </a:p>
          <a:p>
            <a:r>
              <a:rPr lang="en-US" sz="2800" dirty="0" smtClean="0"/>
              <a:t>Encourage your parents to check out the site and discuss your future together.</a:t>
            </a:r>
          </a:p>
          <a:p>
            <a:r>
              <a:rPr lang="en-US" sz="2800" dirty="0" smtClean="0"/>
              <a:t>Set up a time to see </a:t>
            </a:r>
            <a:r>
              <a:rPr lang="en-US" sz="2800" dirty="0" smtClean="0">
                <a:solidFill>
                  <a:srgbClr val="FF0000"/>
                </a:solidFill>
              </a:rPr>
              <a:t>(insert TXGU coordinator name here) </a:t>
            </a:r>
            <a:r>
              <a:rPr lang="en-US" sz="2800" dirty="0" smtClean="0"/>
              <a:t>to discuss your career interests and get guidance.</a:t>
            </a:r>
          </a:p>
          <a:p>
            <a:r>
              <a:rPr lang="en-US" sz="2800" dirty="0" smtClean="0"/>
              <a:t>Start planning for college/career now!</a:t>
            </a:r>
          </a:p>
          <a:p>
            <a:endParaRPr lang="en-US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057400" y="304800"/>
            <a:ext cx="6324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 do I do now?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04A11-A561-4241-8649-F192B258D05E}" type="datetime1">
              <a:rPr lang="en-US" smtClean="0"/>
              <a:pPr/>
              <a:t>11/25/13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Texas GEAR UP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CBCA9-0EFC-1C42-9F7D-9EE2C710E2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800" y="4267200"/>
            <a:ext cx="76962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Your office location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Your office phone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Your email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Twitter,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Facebook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or any relevant social media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Twitter,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Facebook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any relevant social media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21222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2819400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4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5F3ED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Insert Your Name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287</Words>
  <Application>Microsoft Macintosh PowerPoint</Application>
  <PresentationFormat>On-screen Show (4:3)</PresentationFormat>
  <Paragraphs>73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Parker</dc:creator>
  <cp:lastModifiedBy>Peter Murner</cp:lastModifiedBy>
  <cp:revision>173</cp:revision>
  <dcterms:created xsi:type="dcterms:W3CDTF">2013-09-07T02:25:19Z</dcterms:created>
  <dcterms:modified xsi:type="dcterms:W3CDTF">2013-11-25T21:39:58Z</dcterms:modified>
</cp:coreProperties>
</file>